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99"/>
    <p:restoredTop sz="95903"/>
  </p:normalViewPr>
  <p:slideViewPr>
    <p:cSldViewPr snapToGrid="0" snapToObjects="1">
      <p:cViewPr varScale="1">
        <p:scale>
          <a:sx n="75" d="100"/>
          <a:sy n="75" d="100"/>
        </p:scale>
        <p:origin x="3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19FD-7803-6E49-896C-E83AF2B5D20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BE90D8-8D20-6063-1416-5AD8F38B6C87}"/>
              </a:ext>
            </a:extLst>
          </p:cNvPr>
          <p:cNvSpPr txBox="1"/>
          <p:nvPr/>
        </p:nvSpPr>
        <p:spPr>
          <a:xfrm>
            <a:off x="3582385" y="636944"/>
            <a:ext cx="402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5E5E5E"/>
                </a:solidFill>
                <a:latin typeface="Bernard MT Condensed" panose="02050806060905020404" pitchFamily="18" charset="77"/>
              </a:rPr>
              <a:t>Mrs. Peacock’s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EC5C-E7F8-3A81-CE05-83729F90BA1D}"/>
              </a:ext>
            </a:extLst>
          </p:cNvPr>
          <p:cNvSpPr txBox="1"/>
          <p:nvPr/>
        </p:nvSpPr>
        <p:spPr>
          <a:xfrm>
            <a:off x="2443771" y="1898675"/>
            <a:ext cx="5368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January 16-19 , 2024</a:t>
            </a:r>
            <a:endParaRPr lang="en-US" sz="36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1C43B-CA6A-2611-60D7-FBF1DC690BFF}"/>
              </a:ext>
            </a:extLst>
          </p:cNvPr>
          <p:cNvSpPr txBox="1"/>
          <p:nvPr/>
        </p:nvSpPr>
        <p:spPr>
          <a:xfrm>
            <a:off x="731499" y="2317925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C0046-9FDF-F846-6D67-85C29E7F4144}"/>
              </a:ext>
            </a:extLst>
          </p:cNvPr>
          <p:cNvSpPr txBox="1"/>
          <p:nvPr/>
        </p:nvSpPr>
        <p:spPr>
          <a:xfrm>
            <a:off x="4283214" y="2461696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A01C4E-54CA-FDE0-B2FE-EEBF64D6DA8C}"/>
              </a:ext>
            </a:extLst>
          </p:cNvPr>
          <p:cNvSpPr txBox="1"/>
          <p:nvPr/>
        </p:nvSpPr>
        <p:spPr>
          <a:xfrm>
            <a:off x="418152" y="2679623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Recount fables and folktales and determine the central message or lesson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previously taught skills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Skip Counting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Adjectives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Earth and Space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79CEA-960B-EEFB-2B42-8EA3A3C1E2AA}"/>
              </a:ext>
            </a:extLst>
          </p:cNvPr>
          <p:cNvSpPr txBox="1"/>
          <p:nvPr/>
        </p:nvSpPr>
        <p:spPr>
          <a:xfrm>
            <a:off x="4204639" y="2819159"/>
            <a:ext cx="3300324" cy="106695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100</a:t>
            </a:r>
            <a:r>
              <a:rPr lang="en-US" sz="1600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th</a:t>
            </a: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Day of School - 1/19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Deadline to order a yearbook is Thurs., Feb. 29</a:t>
            </a:r>
            <a:r>
              <a:rPr lang="en-US" sz="1600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th</a:t>
            </a: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2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4BAB38-9AB6-3904-BF59-271860905043}"/>
              </a:ext>
            </a:extLst>
          </p:cNvPr>
          <p:cNvSpPr/>
          <p:nvPr/>
        </p:nvSpPr>
        <p:spPr>
          <a:xfrm>
            <a:off x="339576" y="4105869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B141C-5229-51F6-3E76-F0F39D5E85B7}"/>
              </a:ext>
            </a:extLst>
          </p:cNvPr>
          <p:cNvSpPr txBox="1"/>
          <p:nvPr/>
        </p:nvSpPr>
        <p:spPr>
          <a:xfrm>
            <a:off x="448173" y="4109021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720050-47E7-7835-16FF-6C813E2A34A6}"/>
              </a:ext>
            </a:extLst>
          </p:cNvPr>
          <p:cNvSpPr txBox="1"/>
          <p:nvPr/>
        </p:nvSpPr>
        <p:spPr>
          <a:xfrm>
            <a:off x="386117" y="4534532"/>
            <a:ext cx="3689174" cy="130805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We will be reviewing previously taught skills this week- no test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0FAA3A-508A-7854-2D1F-88F38344FF80}"/>
              </a:ext>
            </a:extLst>
          </p:cNvPr>
          <p:cNvSpPr txBox="1"/>
          <p:nvPr/>
        </p:nvSpPr>
        <p:spPr>
          <a:xfrm>
            <a:off x="257829" y="6293234"/>
            <a:ext cx="3650126" cy="89255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Please send a water bottle &amp; snack daily!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D3692-F4D5-33FA-5B52-F2FF5AD08AAD}"/>
              </a:ext>
            </a:extLst>
          </p:cNvPr>
          <p:cNvSpPr txBox="1"/>
          <p:nvPr/>
        </p:nvSpPr>
        <p:spPr>
          <a:xfrm>
            <a:off x="257829" y="7180933"/>
            <a:ext cx="3650126" cy="113877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Homework- reading, math, &amp; facts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Tests- No spelling or vocabulary test this week!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6C9F07-E0F5-35FD-76C7-E01842EF686F}"/>
              </a:ext>
            </a:extLst>
          </p:cNvPr>
          <p:cNvSpPr/>
          <p:nvPr/>
        </p:nvSpPr>
        <p:spPr>
          <a:xfrm>
            <a:off x="3954619" y="4105869"/>
            <a:ext cx="347820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8171A4-4707-FDE5-989E-580CF0F3844F}"/>
              </a:ext>
            </a:extLst>
          </p:cNvPr>
          <p:cNvSpPr txBox="1"/>
          <p:nvPr/>
        </p:nvSpPr>
        <p:spPr>
          <a:xfrm>
            <a:off x="3886200" y="4112030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4F1B39-55B3-553B-F1A7-F8E260505C78}"/>
              </a:ext>
            </a:extLst>
          </p:cNvPr>
          <p:cNvSpPr txBox="1"/>
          <p:nvPr/>
        </p:nvSpPr>
        <p:spPr>
          <a:xfrm>
            <a:off x="4083226" y="4548304"/>
            <a:ext cx="3310549" cy="483209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1/26**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Replace-</a:t>
            </a:r>
            <a:r>
              <a:rPr lang="en-US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to take the place of; to substitute one thing for another.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Lesson-</a:t>
            </a:r>
            <a:r>
              <a:rPr lang="en-US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what the story teaches the reader; something to be learned.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Illustration-</a:t>
            </a:r>
            <a:r>
              <a:rPr lang="en-US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picture that helps us understand a text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Paragraph-</a:t>
            </a:r>
            <a:r>
              <a:rPr lang="en-US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series of sentences that share a common idea.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Phrase-</a:t>
            </a:r>
            <a:r>
              <a:rPr lang="en-US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group of words that work together in a sentence. </a:t>
            </a:r>
          </a:p>
        </p:txBody>
      </p:sp>
      <p:pic>
        <p:nvPicPr>
          <p:cNvPr id="20" name="Picture 19" descr="A snowman with a hat and scarf&#10;&#10;Description automatically generated">
            <a:extLst>
              <a:ext uri="{FF2B5EF4-FFF2-40B4-BE49-F238E27FC236}">
                <a16:creationId xmlns:a16="http://schemas.microsoft.com/office/drawing/2014/main" id="{B10CCB81-81A2-8319-18A0-936632783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75" y="8319706"/>
            <a:ext cx="1174575" cy="1174575"/>
          </a:xfrm>
          <a:prstGeom prst="rect">
            <a:avLst/>
          </a:prstGeom>
        </p:spPr>
      </p:pic>
      <p:pic>
        <p:nvPicPr>
          <p:cNvPr id="22" name="Picture 21" descr="A cartoon of a hat&#10;&#10;Description automatically generated">
            <a:extLst>
              <a:ext uri="{FF2B5EF4-FFF2-40B4-BE49-F238E27FC236}">
                <a16:creationId xmlns:a16="http://schemas.microsoft.com/office/drawing/2014/main" id="{A8D31BDD-45CF-FB27-06E9-697810860E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436" y="3395997"/>
            <a:ext cx="838764" cy="64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4277</TotalTime>
  <Words>175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11</cp:revision>
  <cp:lastPrinted>2024-01-10T17:08:18Z</cp:lastPrinted>
  <dcterms:created xsi:type="dcterms:W3CDTF">2020-11-23T13:58:08Z</dcterms:created>
  <dcterms:modified xsi:type="dcterms:W3CDTF">2024-01-12T20:05:28Z</dcterms:modified>
</cp:coreProperties>
</file>